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74834" y="310553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86010" y="3719506"/>
            <a:ext cx="1019232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abertas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21490" y="3967871"/>
            <a:ext cx="1655694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em 2 de abril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Novas amizades</a:t>
            </a:r>
            <a:br>
              <a:rPr lang="fr-FR"/>
            </a:br>
            <a:r>
              <a:rPr lang="fr-FR"/>
              <a:t>começam aqui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União Europeia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União Europeia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CEFD8839-B81B-E5FD-13C4-0E62B4BB82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888047" y="3467123"/>
            <a:ext cx="169580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 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F93C44A-BC75-2CA4-E7C3-8CF10D92F7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049" r="-2207"/>
          <a:stretch/>
        </p:blipFill>
        <p:spPr>
          <a:xfrm>
            <a:off x="146695" y="3976643"/>
            <a:ext cx="13153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5D4D14B-617D-3F72-DAE0-2D08CEDC4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39BCDEF-769C-60F3-AEDD-7EDE0A0EAE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3AEEF7A-D576-C004-D7F0-78CEF5CE4F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582F642-07EC-B87D-6AFB-8CE30F59A9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9E69AA-C936-413E-B00C-AF92DCB4144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7AACB8C5-6948-4C43-8435-1FEE7A7EAF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18C8AE-0454-4D68-AB94-BA6D78C579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2025-01-16T22:19:59Z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